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7" r:id="rId4"/>
    <p:sldId id="257" r:id="rId5"/>
    <p:sldId id="258" r:id="rId6"/>
    <p:sldId id="259" r:id="rId7"/>
    <p:sldId id="263" r:id="rId8"/>
    <p:sldId id="260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85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358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273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08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76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00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61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8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09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65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98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FA2A3-0551-471C-967E-B6D443808654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2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P-P4y1S6eg" TargetMode="External"/><Relationship Id="rId2" Type="http://schemas.openxmlformats.org/officeDocument/2006/relationships/hyperlink" Target="https://www.youtube.com/watch?v=DKwecwRae8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v7CqiSO2GE0" TargetMode="External"/><Relationship Id="rId4" Type="http://schemas.openxmlformats.org/officeDocument/2006/relationships/hyperlink" Target="https://www.youtube.com/watch?v=hRx7fdbxNP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vroeger-zo-de-oude-grieken/#q=Griekse%20Democrat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Paragraaf 2.1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Wetenschap en politiek in de Griekse stadstaat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maximumscore 2</a:t>
            </a:r>
          </a:p>
          <a:p>
            <a:pPr marL="0" indent="0">
              <a:buNone/>
            </a:pPr>
            <a:r>
              <a:rPr lang="nl-NL" dirty="0"/>
              <a:t>Een juist antwoord bevat:</a:t>
            </a:r>
          </a:p>
          <a:p>
            <a:pPr marL="0" indent="0">
              <a:buNone/>
            </a:pPr>
            <a:r>
              <a:rPr lang="nl-NL" dirty="0"/>
              <a:t>• een juist kenmerk van de Griekse stadstaten (bijvoorbeeld </a:t>
            </a:r>
            <a:r>
              <a:rPr lang="nl-NL" dirty="0" smtClean="0"/>
              <a:t>de ontwikkeling </a:t>
            </a:r>
            <a:r>
              <a:rPr lang="nl-NL" dirty="0"/>
              <a:t>van democratie) 1</a:t>
            </a:r>
          </a:p>
          <a:p>
            <a:pPr marL="0" indent="0">
              <a:buNone/>
            </a:pPr>
            <a:r>
              <a:rPr lang="nl-NL" dirty="0"/>
              <a:t>• een juiste uitleg waarom dit kenmerk de westerse beschaving heeft</a:t>
            </a:r>
          </a:p>
          <a:p>
            <a:pPr marL="0" indent="0">
              <a:buNone/>
            </a:pPr>
            <a:r>
              <a:rPr lang="nl-NL" dirty="0"/>
              <a:t>beïnvloed (bijvoorbeeld in de meeste westerse landen </a:t>
            </a:r>
            <a:r>
              <a:rPr lang="nl-NL"/>
              <a:t>begon </a:t>
            </a:r>
            <a:r>
              <a:rPr lang="nl-NL" smtClean="0"/>
              <a:t>de ontwikkeling </a:t>
            </a:r>
            <a:r>
              <a:rPr lang="nl-NL" dirty="0"/>
              <a:t>van de parlementaire democratie met een verwijzing </a:t>
            </a:r>
            <a:r>
              <a:rPr lang="nl-NL" dirty="0" smtClean="0"/>
              <a:t>naar de </a:t>
            </a:r>
            <a:r>
              <a:rPr lang="nl-NL" dirty="0"/>
              <a:t>volksvergaderingen in de Griekse stadstaten) 1</a:t>
            </a:r>
          </a:p>
        </p:txBody>
      </p:sp>
    </p:spTree>
    <p:extLst>
      <p:ext uri="{BB962C8B-B14F-4D97-AF65-F5344CB8AC3E}">
        <p14:creationId xmlns:p14="http://schemas.microsoft.com/office/powerpoint/2010/main" val="363486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mtClean="0"/>
              <a:t>DE BELANGRIJKSTE GRIEKSE FILOSOFEN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Socrates </a:t>
            </a:r>
            <a:r>
              <a:rPr lang="nl-NL" sz="1400" dirty="0" smtClean="0"/>
              <a:t>(gifbeker, ‘ik weet niets , behalve dat ik niets weet’, vragen stellen, kritisch op </a:t>
            </a:r>
            <a:r>
              <a:rPr lang="nl-NL" sz="1400" dirty="0" err="1" smtClean="0"/>
              <a:t>Atheense</a:t>
            </a:r>
            <a:r>
              <a:rPr lang="nl-NL" sz="1400" dirty="0" smtClean="0"/>
              <a:t> democratie)</a:t>
            </a: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https://www.youtube.com/watch?v=DKwecwRae8c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Plato </a:t>
            </a:r>
            <a:r>
              <a:rPr lang="nl-NL" sz="1400" dirty="0" smtClean="0"/>
              <a:t>(kritisch op </a:t>
            </a:r>
            <a:r>
              <a:rPr lang="nl-NL" sz="1400" dirty="0" err="1" smtClean="0"/>
              <a:t>Atheense</a:t>
            </a:r>
            <a:r>
              <a:rPr lang="nl-NL" sz="1400" dirty="0" smtClean="0"/>
              <a:t> democratie </a:t>
            </a:r>
            <a:r>
              <a:rPr lang="nl-NL" sz="1400" dirty="0" smtClean="0">
                <a:sym typeface="Wingdings" panose="05000000000000000000" pitchFamily="2" charset="2"/>
              </a:rPr>
              <a:t> wijze mensen moeten besturen, volk laat zich leiden door volksmenners)</a:t>
            </a:r>
            <a:endParaRPr lang="nl-NL" sz="1400" dirty="0"/>
          </a:p>
          <a:p>
            <a:pPr marL="0" indent="0">
              <a:buNone/>
            </a:pPr>
            <a:r>
              <a:rPr lang="nl-NL" dirty="0">
                <a:hlinkClick r:id="rId3"/>
              </a:rPr>
              <a:t>https://www.youtube.com/watch?v=IP-P4y1S6eg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Aristoteles </a:t>
            </a:r>
            <a:r>
              <a:rPr lang="nl-NL" sz="1400" dirty="0" smtClean="0"/>
              <a:t>(alle burgers moeten een politieke taak hebben met duidelijk taakverdelingen, groot aandeel in ontwikkeling en systematisch verzamelen van kennis, niet speculatief maar </a:t>
            </a:r>
            <a:r>
              <a:rPr lang="nl-NL" sz="1400" dirty="0" err="1" smtClean="0"/>
              <a:t>onderzoeksmatig</a:t>
            </a:r>
            <a:r>
              <a:rPr lang="nl-NL" sz="1400" dirty="0" smtClean="0"/>
              <a:t>)</a:t>
            </a:r>
          </a:p>
          <a:p>
            <a:pPr marL="0" indent="0">
              <a:buNone/>
            </a:pPr>
            <a:r>
              <a:rPr lang="nl-NL" dirty="0">
                <a:hlinkClick r:id="rId4"/>
              </a:rPr>
              <a:t>https://www.youtube.com/watch?v=hRx7fdbxNPI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Epicurus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r>
              <a:rPr lang="nl-NL" dirty="0">
                <a:hlinkClick r:id="rId5"/>
              </a:rPr>
              <a:t>https://</a:t>
            </a:r>
            <a:r>
              <a:rPr lang="nl-NL" dirty="0" smtClean="0">
                <a:hlinkClick r:id="rId5"/>
              </a:rPr>
              <a:t>www.youtube.com/watch?v=v7CqiSO2GE0</a:t>
            </a:r>
            <a:r>
              <a:rPr lang="nl-NL" dirty="0"/>
              <a:t>)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539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Kenmerkende aspect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 smtClean="0"/>
              <a:t>De ontwikkeling van het wetenschappelijk denken en het denken over burgerschap en politiek in de Griekse stadstaat.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54392" y="32129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http://www.schooltv.nl/video/vroeger-zo-de-oude-grieken/#q=Griekse%20Democratie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099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 ‘uitpluizen’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20 minuten tijd ga je in tweetal of drietal het volgende uitzoeken: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Kenmerken opschrijven van: </a:t>
            </a:r>
          </a:p>
          <a:p>
            <a:pPr>
              <a:buFontTx/>
              <a:buChar char="-"/>
            </a:pPr>
            <a:r>
              <a:rPr lang="nl-NL" dirty="0" smtClean="0"/>
              <a:t>Ontwikkeling van wetenschappelijk denken in de Griekse stadstaat.</a:t>
            </a:r>
          </a:p>
          <a:p>
            <a:pPr>
              <a:buFontTx/>
              <a:buChar char="-"/>
            </a:pPr>
            <a:r>
              <a:rPr lang="nl-NL" dirty="0" smtClean="0"/>
              <a:t>Ontwikkeling van het denken over burgerschap in de Griekse stadstaat. </a:t>
            </a:r>
          </a:p>
          <a:p>
            <a:pPr>
              <a:buFontTx/>
              <a:buChar char="-"/>
            </a:pPr>
            <a:r>
              <a:rPr lang="nl-NL" dirty="0" smtClean="0"/>
              <a:t>Ontwikkeling van het denken over politiek in de Griekse stadstaat. 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290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Kenmerkend aspect stap voor 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3200" dirty="0" smtClean="0"/>
              <a:t>Stadstaat:</a:t>
            </a:r>
          </a:p>
          <a:p>
            <a:pPr>
              <a:buNone/>
            </a:pPr>
            <a:endParaRPr lang="nl-NL" sz="3200" dirty="0"/>
          </a:p>
          <a:p>
            <a:pPr>
              <a:buNone/>
            </a:pPr>
            <a:r>
              <a:rPr lang="nl-NL" sz="3200" dirty="0" smtClean="0"/>
              <a:t>	</a:t>
            </a:r>
            <a:r>
              <a:rPr lang="nl-NL" sz="3200" dirty="0" smtClean="0">
                <a:solidFill>
                  <a:srgbClr val="FF0000"/>
                </a:solidFill>
              </a:rPr>
              <a:t>Polis</a:t>
            </a:r>
            <a:r>
              <a:rPr lang="nl-NL" sz="3200" dirty="0" smtClean="0"/>
              <a:t> (meervoud poleis). De Griekse wereld (Hellas) was verdeeld onder honderden stadstaten, deze stadstaten bestonden uit een stad met omliggend platteland. Ieder stadstaat had zijn eigen manier van besturen. 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Kenmerkend aspect stap voor 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2400" b="1" u="sng" dirty="0" smtClean="0"/>
              <a:t>Ontwikkeling in de politiek denken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r>
              <a:rPr lang="nl-NL" sz="2400" dirty="0" smtClean="0"/>
              <a:t>	Er bestonden verschillende regeringsvormen in de Griekse poleis: monarchie, tirannie, aristocratie, oligarchie en </a:t>
            </a:r>
            <a:r>
              <a:rPr lang="nl-NL" sz="2400" dirty="0" smtClean="0">
                <a:solidFill>
                  <a:srgbClr val="FF0000"/>
                </a:solidFill>
              </a:rPr>
              <a:t>democratie.</a:t>
            </a:r>
            <a:r>
              <a:rPr lang="nl-NL" sz="2400" dirty="0" smtClean="0"/>
              <a:t> </a:t>
            </a:r>
          </a:p>
          <a:p>
            <a:pPr>
              <a:buNone/>
            </a:pPr>
            <a:r>
              <a:rPr lang="nl-NL" sz="2400" dirty="0" smtClean="0"/>
              <a:t>	In Athene was een ontwikkeling van monarchie – aristocratie – tirannie – democratie. </a:t>
            </a:r>
            <a:endParaRPr lang="nl-NL" sz="2400" dirty="0"/>
          </a:p>
        </p:txBody>
      </p:sp>
      <p:sp>
        <p:nvSpPr>
          <p:cNvPr id="4" name="Toelichting met afgeronde rechthoek 3"/>
          <p:cNvSpPr/>
          <p:nvPr/>
        </p:nvSpPr>
        <p:spPr>
          <a:xfrm>
            <a:off x="3779912" y="5015755"/>
            <a:ext cx="3528392" cy="1296144"/>
          </a:xfrm>
          <a:prstGeom prst="wedgeRoundRectCallout">
            <a:avLst>
              <a:gd name="adj1" fmla="val -30536"/>
              <a:gd name="adj2" fmla="val -78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Mensen die nadachten over de beste regeringsvorm / politiek zijn filosofen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Kenmerkend aspect stap voor 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b="1" u="sng" dirty="0" smtClean="0"/>
              <a:t>Ontwikkeling over burgerschap.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Doordat er verschillende </a:t>
            </a:r>
            <a:r>
              <a:rPr lang="nl-NL" u="sng" dirty="0" smtClean="0"/>
              <a:t>regeringsvormen</a:t>
            </a:r>
            <a:r>
              <a:rPr lang="nl-NL" dirty="0" smtClean="0"/>
              <a:t> waren, verschilden de poleis ook in hun denken over burgerschap. In Athene hadden alle vrije mannen burgerrechten (dus inspraak op het bestuur) gekregen op het moment dat de </a:t>
            </a:r>
            <a:r>
              <a:rPr lang="nl-NL" u="sng" dirty="0" smtClean="0"/>
              <a:t>democratie</a:t>
            </a:r>
            <a:r>
              <a:rPr lang="nl-NL" dirty="0" smtClean="0"/>
              <a:t> de regeringsvorm werd. In andere poleis was dit weer anders geregeld.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</a:rPr>
              <a:t>BURGERSCHAP</a:t>
            </a:r>
            <a:r>
              <a:rPr lang="nl-NL" dirty="0" smtClean="0"/>
              <a:t> = de mate waarin burgers (inwoners van een stad, nu </a:t>
            </a:r>
          </a:p>
          <a:p>
            <a:pPr>
              <a:buNone/>
            </a:pPr>
            <a:r>
              <a:rPr lang="nl-NL" dirty="0" smtClean="0"/>
              <a:t>een staat) inspraak hebben in het bestuur. </a:t>
            </a:r>
          </a:p>
          <a:p>
            <a:pPr>
              <a:buNone/>
            </a:pPr>
            <a:r>
              <a:rPr lang="nl-NL" dirty="0" smtClean="0"/>
              <a:t>Nu is er bijv. meer burgerschap dan bijv. in de </a:t>
            </a:r>
            <a:r>
              <a:rPr lang="nl-NL" dirty="0" smtClean="0"/>
              <a:t>Griekse oudheid.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u="sng" dirty="0" smtClean="0"/>
              <a:t>Filosofen: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Mensen </a:t>
            </a:r>
            <a:r>
              <a:rPr lang="nl-NL" sz="2000" dirty="0" smtClean="0"/>
              <a:t>(in het geval van Griekenland altijd mannen) </a:t>
            </a:r>
            <a:r>
              <a:rPr lang="nl-NL" dirty="0" smtClean="0"/>
              <a:t>die allerlei aspecten van het bestaan onderzochten. </a:t>
            </a:r>
          </a:p>
          <a:p>
            <a:pPr marL="0" indent="0">
              <a:buNone/>
            </a:pPr>
            <a:r>
              <a:rPr lang="nl-NL" dirty="0" smtClean="0"/>
              <a:t>Ze dachten na over: </a:t>
            </a:r>
          </a:p>
          <a:p>
            <a:pPr marL="0" indent="0">
              <a:buNone/>
            </a:pPr>
            <a:r>
              <a:rPr lang="nl-NL" dirty="0" smtClean="0"/>
              <a:t>Burgerschap</a:t>
            </a:r>
          </a:p>
          <a:p>
            <a:pPr marL="0" indent="0">
              <a:buNone/>
            </a:pPr>
            <a:r>
              <a:rPr lang="nl-NL" dirty="0" smtClean="0"/>
              <a:t>Wetenschap (kennis / waarheidsvinding / onderzoeken)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Politiek</a:t>
            </a:r>
          </a:p>
          <a:p>
            <a:pPr marL="0" indent="0">
              <a:buNone/>
            </a:pPr>
            <a:r>
              <a:rPr lang="nl-NL" dirty="0" smtClean="0"/>
              <a:t>Enz. </a:t>
            </a:r>
          </a:p>
          <a:p>
            <a:pPr marL="0" indent="0">
              <a:buNone/>
            </a:pPr>
            <a:r>
              <a:rPr lang="nl-NL" dirty="0" smtClean="0"/>
              <a:t>Bekende namen zijn Aristoteles, Socrates, Plato</a:t>
            </a:r>
          </a:p>
        </p:txBody>
      </p:sp>
    </p:spTree>
    <p:extLst>
      <p:ext uri="{BB962C8B-B14F-4D97-AF65-F5344CB8AC3E}">
        <p14:creationId xmlns:p14="http://schemas.microsoft.com/office/powerpoint/2010/main" val="13928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4053" y="332656"/>
            <a:ext cx="7886700" cy="1325563"/>
          </a:xfrm>
        </p:spPr>
        <p:txBody>
          <a:bodyPr>
            <a:normAutofit/>
          </a:bodyPr>
          <a:lstStyle/>
          <a:p>
            <a:r>
              <a:rPr lang="nl-NL" dirty="0" smtClean="0"/>
              <a:t>Kenmerkend aspect stap voor 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548680"/>
            <a:ext cx="8183880" cy="49685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nl-NL" sz="5100" dirty="0" smtClean="0"/>
          </a:p>
          <a:p>
            <a:pPr>
              <a:buNone/>
            </a:pPr>
            <a:r>
              <a:rPr lang="nl-NL" sz="5100" dirty="0" smtClean="0"/>
              <a:t>	</a:t>
            </a:r>
          </a:p>
          <a:p>
            <a:pPr>
              <a:buNone/>
            </a:pPr>
            <a:r>
              <a:rPr lang="nl-NL" sz="5100" b="1" u="sng" dirty="0"/>
              <a:t>De ontwikkeling in wetenschappelijk denken. </a:t>
            </a:r>
            <a:endParaRPr lang="nl-NL" sz="5100" u="sng" dirty="0"/>
          </a:p>
          <a:p>
            <a:pPr>
              <a:buNone/>
            </a:pPr>
            <a:r>
              <a:rPr lang="nl-NL" sz="5100" dirty="0" smtClean="0"/>
              <a:t>	</a:t>
            </a:r>
            <a:r>
              <a:rPr lang="nl-NL" sz="5100" u="sng" dirty="0" smtClean="0"/>
              <a:t>Vanaf de 6</a:t>
            </a:r>
            <a:r>
              <a:rPr lang="nl-NL" sz="5100" u="sng" baseline="30000" dirty="0" smtClean="0"/>
              <a:t>e</a:t>
            </a:r>
            <a:r>
              <a:rPr lang="nl-NL" sz="5100" u="sng" dirty="0" smtClean="0"/>
              <a:t> eeuw (v. </a:t>
            </a:r>
            <a:r>
              <a:rPr lang="nl-NL" sz="5100" u="sng" dirty="0" err="1" smtClean="0"/>
              <a:t>Chr</a:t>
            </a:r>
            <a:r>
              <a:rPr lang="nl-NL" sz="5100" u="sng" dirty="0" smtClean="0"/>
              <a:t>)</a:t>
            </a:r>
            <a:r>
              <a:rPr lang="nl-NL" sz="5100" dirty="0" smtClean="0"/>
              <a:t> gingen Griekse filosofen voor het eerst op een </a:t>
            </a:r>
            <a:r>
              <a:rPr lang="nl-NL" sz="5100" u="sng" dirty="0" smtClean="0"/>
              <a:t>andere manier </a:t>
            </a:r>
            <a:r>
              <a:rPr lang="nl-NL" sz="5100" dirty="0" smtClean="0"/>
              <a:t>denken over de </a:t>
            </a:r>
            <a:r>
              <a:rPr lang="nl-NL" sz="5100" u="sng" dirty="0" smtClean="0"/>
              <a:t>natuur</a:t>
            </a:r>
            <a:r>
              <a:rPr lang="nl-NL" sz="5100" dirty="0" smtClean="0"/>
              <a:t>. </a:t>
            </a:r>
          </a:p>
          <a:p>
            <a:pPr>
              <a:buNone/>
            </a:pPr>
            <a:endParaRPr lang="nl-NL" sz="5100" dirty="0"/>
          </a:p>
          <a:p>
            <a:pPr>
              <a:buNone/>
            </a:pPr>
            <a:r>
              <a:rPr lang="nl-NL" sz="5100" dirty="0" smtClean="0"/>
              <a:t>	Deze Griekse onderzoekers (filosofen) gingen verschijnselen in de natuur benaderen op een </a:t>
            </a:r>
            <a:r>
              <a:rPr lang="nl-NL" sz="5100" u="sng" dirty="0" smtClean="0">
                <a:solidFill>
                  <a:srgbClr val="FF0000"/>
                </a:solidFill>
              </a:rPr>
              <a:t>rationele manier </a:t>
            </a:r>
            <a:r>
              <a:rPr lang="nl-NL" sz="5100" dirty="0" smtClean="0"/>
              <a:t>i.p.v. een </a:t>
            </a:r>
            <a:r>
              <a:rPr lang="nl-NL" sz="5100" u="sng" dirty="0" smtClean="0"/>
              <a:t>emotionele of mythologische manier</a:t>
            </a:r>
            <a:r>
              <a:rPr lang="nl-NL" sz="5100" dirty="0" smtClean="0"/>
              <a:t>. </a:t>
            </a:r>
          </a:p>
          <a:p>
            <a:pPr>
              <a:buNone/>
            </a:pPr>
            <a:endParaRPr lang="nl-NL" sz="5100" dirty="0"/>
          </a:p>
          <a:p>
            <a:pPr>
              <a:buNone/>
            </a:pPr>
            <a:r>
              <a:rPr lang="nl-NL" sz="5100" dirty="0"/>
              <a:t>	</a:t>
            </a:r>
            <a:r>
              <a:rPr lang="nl-NL" sz="5100" dirty="0" smtClean="0"/>
              <a:t>Sommige historici zeggen dat deze Grieken misschien wel de eerste ‘wetenschappers’ zijn. </a:t>
            </a:r>
          </a:p>
        </p:txBody>
      </p:sp>
      <p:sp>
        <p:nvSpPr>
          <p:cNvPr id="4" name="Toelichting met afgeronde rechthoek 3"/>
          <p:cNvSpPr/>
          <p:nvPr/>
        </p:nvSpPr>
        <p:spPr>
          <a:xfrm>
            <a:off x="2699792" y="4653136"/>
            <a:ext cx="3960440" cy="1944216"/>
          </a:xfrm>
          <a:prstGeom prst="wedgeRoundRectCallout">
            <a:avLst>
              <a:gd name="adj1" fmla="val 15522"/>
              <a:gd name="adj2" fmla="val -72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Ratio betekent: verstand</a:t>
            </a:r>
          </a:p>
          <a:p>
            <a:pPr algn="ctr"/>
            <a:r>
              <a:rPr lang="nl-NL" dirty="0" smtClean="0"/>
              <a:t>De filosofen gingen dus hun ‘verstand’ gebruiken om dingen te verklaren. Observeren / logisch nadenken enz.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Een </a:t>
            </a:r>
            <a:r>
              <a:rPr lang="nl-NL" sz="3200" dirty="0" smtClean="0"/>
              <a:t>uitspraak:</a:t>
            </a:r>
          </a:p>
          <a:p>
            <a:pPr marL="0" indent="0">
              <a:buNone/>
            </a:pPr>
            <a:r>
              <a:rPr lang="nl-NL" sz="3200" dirty="0" smtClean="0"/>
              <a:t>De </a:t>
            </a:r>
            <a:r>
              <a:rPr lang="nl-NL" sz="3200" dirty="0"/>
              <a:t>Griekse stadstaten vormen de bakermat </a:t>
            </a:r>
            <a:r>
              <a:rPr lang="nl-NL" sz="2400" i="1" dirty="0" smtClean="0"/>
              <a:t>(oorsprong) </a:t>
            </a:r>
            <a:r>
              <a:rPr lang="nl-NL" sz="3200" dirty="0" smtClean="0"/>
              <a:t>van </a:t>
            </a:r>
            <a:r>
              <a:rPr lang="nl-NL" sz="3200" dirty="0"/>
              <a:t>de westerse beschaving.</a:t>
            </a:r>
          </a:p>
          <a:p>
            <a:pPr marL="0" indent="0">
              <a:buNone/>
            </a:pPr>
            <a:r>
              <a:rPr lang="nl-NL" sz="3200" dirty="0" smtClean="0"/>
              <a:t>Noem </a:t>
            </a:r>
            <a:r>
              <a:rPr lang="nl-NL" sz="3200" dirty="0"/>
              <a:t>een kenmerk van de Griekse stadstaten en leg daarmee de uitspraak uit.</a:t>
            </a:r>
          </a:p>
        </p:txBody>
      </p:sp>
    </p:spTree>
    <p:extLst>
      <p:ext uri="{BB962C8B-B14F-4D97-AF65-F5344CB8AC3E}">
        <p14:creationId xmlns:p14="http://schemas.microsoft.com/office/powerpoint/2010/main" val="238198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383</Words>
  <Application>Microsoft Office PowerPoint</Application>
  <PresentationFormat>Diavoorstelling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Paragraaf 2.1 </vt:lpstr>
      <vt:lpstr>Kenmerkende aspect</vt:lpstr>
      <vt:lpstr>Kenmerkend aspect ‘uitpluizen’ </vt:lpstr>
      <vt:lpstr>Kenmerkend aspect stap voor stap</vt:lpstr>
      <vt:lpstr>Kenmerkend aspect stap voor stap</vt:lpstr>
      <vt:lpstr>Kenmerkend aspect stap voor stap</vt:lpstr>
      <vt:lpstr>PowerPoint-presentatie</vt:lpstr>
      <vt:lpstr>Kenmerkend aspect stap voor stap</vt:lpstr>
      <vt:lpstr>Examenvraag</vt:lpstr>
      <vt:lpstr>Antwoord examenvraag</vt:lpstr>
      <vt:lpstr>DE BELANGRIJKSTE GRIEKSE FILOSOFEN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2.1 Wetenschap en politiek in de Griekse stadstaat</dc:title>
  <dc:creator>Kristel Biemans</dc:creator>
  <cp:lastModifiedBy>Biemans, KJA (Kristel)</cp:lastModifiedBy>
  <cp:revision>41</cp:revision>
  <dcterms:created xsi:type="dcterms:W3CDTF">2012-09-24T09:00:52Z</dcterms:created>
  <dcterms:modified xsi:type="dcterms:W3CDTF">2016-09-26T08:02:33Z</dcterms:modified>
</cp:coreProperties>
</file>